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86C2800-4B65-4E0D-91D4-5832EAFAB6DC}">
          <p14:sldIdLst>
            <p14:sldId id="256"/>
          </p14:sldIdLst>
        </p14:section>
        <p14:section name="OFFICES" id="{22688CE3-F516-419A-BC09-8B67124B539F}">
          <p14:sldIdLst>
            <p14:sldId id="257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>
      <p:cViewPr varScale="1">
        <p:scale>
          <a:sx n="64" d="100"/>
          <a:sy n="64" d="100"/>
        </p:scale>
        <p:origin x="75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570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853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82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16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418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33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77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195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3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87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47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1379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382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859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652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711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22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243B5-608F-442D-97A3-4F62FCEA85F1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9EF86-6568-4153-9297-FE87BEC0F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6976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6E1A68E-A61F-80B4-9AB8-DA542D88A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354" y="1236680"/>
            <a:ext cx="8649049" cy="2273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FBC51F-8724-0F1F-C989-852B6E52AB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7CDAC-3113-A006-8AC7-7B5B5A1162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3600" dirty="0">
                <a:latin typeface="Microgram DB" pitchFamily="2" charset="0"/>
              </a:rPr>
              <a:t>GALACTIC SERVICES SPACE</a:t>
            </a:r>
          </a:p>
          <a:p>
            <a:br>
              <a:rPr lang="en-GB" sz="3600" dirty="0">
                <a:latin typeface="Microgram DB" pitchFamily="2" charset="0"/>
              </a:rPr>
            </a:br>
            <a:endParaRPr lang="en-GB" sz="3600" dirty="0">
              <a:latin typeface="Microgram DB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ADE7D0-DACC-6908-75FF-318A79F2F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113" y="1434512"/>
            <a:ext cx="3818887" cy="18776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B8FD2C-7286-7498-0B8E-73E51CB534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546" y="4192168"/>
            <a:ext cx="714664" cy="70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82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D27CDAC-3113-A006-8AC7-7B5B5A116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573612"/>
            <a:ext cx="9001462" cy="1655762"/>
          </a:xfrm>
        </p:spPr>
        <p:txBody>
          <a:bodyPr>
            <a:normAutofit fontScale="85000" lnSpcReduction="20000"/>
          </a:bodyPr>
          <a:lstStyle/>
          <a:p>
            <a:r>
              <a:rPr lang="en-GB" sz="3600" dirty="0">
                <a:latin typeface="Microgram DB" pitchFamily="2" charset="0"/>
              </a:rPr>
              <a:t>GALACTIC SERVICES SPACE</a:t>
            </a:r>
          </a:p>
          <a:p>
            <a:br>
              <a:rPr lang="en-GB" sz="3600" dirty="0">
                <a:latin typeface="Microgram DB" pitchFamily="2" charset="0"/>
              </a:rPr>
            </a:br>
            <a:endParaRPr lang="en-GB" sz="3600" dirty="0">
              <a:latin typeface="Microgram DB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B8FD2C-7286-7498-0B8E-73E51CB53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336" y="1323133"/>
            <a:ext cx="714664" cy="7051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3B0DAA-6C9B-0120-DC66-7786B055F690}"/>
              </a:ext>
            </a:extLst>
          </p:cNvPr>
          <p:cNvSpPr txBox="1"/>
          <p:nvPr/>
        </p:nvSpPr>
        <p:spPr>
          <a:xfrm>
            <a:off x="680830" y="2161761"/>
            <a:ext cx="1108027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latin typeface="Microgram DB" pitchFamily="2" charset="0"/>
              </a:rPr>
              <a:t>Beijing </a:t>
            </a:r>
          </a:p>
          <a:p>
            <a:r>
              <a:rPr lang="en-GB" sz="4000" dirty="0">
                <a:latin typeface="Microgram DB" pitchFamily="2" charset="0"/>
              </a:rPr>
              <a:t>Galactic Global Business </a:t>
            </a:r>
          </a:p>
          <a:p>
            <a:r>
              <a:rPr lang="en-GB" sz="4000" dirty="0">
                <a:latin typeface="Microgram DB" pitchFamily="2" charset="0"/>
              </a:rPr>
              <a:t>Representative and Head Office</a:t>
            </a:r>
          </a:p>
          <a:p>
            <a:endParaRPr lang="en-GB" sz="4000" dirty="0">
              <a:latin typeface="Microgram DB" pitchFamily="2" charset="0"/>
            </a:endParaRPr>
          </a:p>
          <a:p>
            <a:r>
              <a:rPr lang="en-GB" sz="4000" dirty="0">
                <a:latin typeface="Microgram DB" pitchFamily="2" charset="0"/>
              </a:rPr>
              <a:t>ONE GALACTIC CURRENCY</a:t>
            </a:r>
          </a:p>
          <a:p>
            <a:r>
              <a:rPr lang="en-GB" sz="4000" dirty="0">
                <a:latin typeface="Microgram DB" pitchFamily="2" charset="0"/>
              </a:rPr>
              <a:t>SCRAMHERHOFER NET WORTH</a:t>
            </a:r>
          </a:p>
        </p:txBody>
      </p:sp>
    </p:spTree>
    <p:extLst>
      <p:ext uri="{BB962C8B-B14F-4D97-AF65-F5344CB8AC3E}">
        <p14:creationId xmlns:p14="http://schemas.microsoft.com/office/powerpoint/2010/main" val="1163106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73E77-FBCE-F2E0-250A-0DE892D88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Microgram DB" pitchFamily="2" charset="0"/>
              </a:rPr>
              <a:t>Head office London – present office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5ADF2-C760-15D4-EBF4-BD1E9EAB12BF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GB" dirty="0">
                <a:latin typeface="Microgram DB" pitchFamily="2" charset="0"/>
              </a:rPr>
              <a:t>All financial operations are executed via single currency denoted to local any country in the world at Herhofer Net Worth,</a:t>
            </a:r>
          </a:p>
          <a:p>
            <a:pPr algn="l">
              <a:lnSpc>
                <a:spcPct val="100000"/>
              </a:lnSpc>
            </a:pPr>
            <a:r>
              <a:rPr lang="en-GB" dirty="0">
                <a:latin typeface="Microgram DB" pitchFamily="2" charset="0"/>
              </a:rPr>
              <a:t>In Europe HNW is denoted to EUR</a:t>
            </a:r>
          </a:p>
          <a:p>
            <a:pPr algn="l">
              <a:lnSpc>
                <a:spcPct val="100000"/>
              </a:lnSpc>
            </a:pPr>
            <a:r>
              <a:rPr lang="en-GB" dirty="0">
                <a:latin typeface="Microgram DB" pitchFamily="2" charset="0"/>
              </a:rPr>
              <a:t>In USA denoted to USD</a:t>
            </a:r>
          </a:p>
          <a:p>
            <a:pPr algn="l">
              <a:lnSpc>
                <a:spcPct val="100000"/>
              </a:lnSpc>
            </a:pPr>
            <a:r>
              <a:rPr lang="en-GB" dirty="0">
                <a:latin typeface="Microgram DB" pitchFamily="2" charset="0"/>
              </a:rPr>
              <a:t>In UK denoted to GBP</a:t>
            </a:r>
          </a:p>
          <a:p>
            <a:pPr algn="l">
              <a:lnSpc>
                <a:spcPct val="100000"/>
              </a:lnSpc>
            </a:pPr>
            <a:r>
              <a:rPr lang="en-GB" dirty="0">
                <a:latin typeface="Microgram DB" pitchFamily="2" charset="0"/>
              </a:rPr>
              <a:t>Only one UK accounting using HMRC approved exchange rates.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9E6D28-F7BD-3E6E-D17C-E366CDBCA2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latin typeface="Microgram DB" pitchFamily="2" charset="0"/>
              </a:rPr>
              <a:t>Zurich Office Aerospace – to be opened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5A63897-C3F7-9238-12CE-D8032E0074D4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pPr algn="l"/>
            <a:r>
              <a:rPr lang="en-GB" dirty="0">
                <a:latin typeface="Microgram DB" pitchFamily="2" charset="0"/>
              </a:rPr>
              <a:t>Payroll from UK in HNW/CHF = 1 CHF</a:t>
            </a:r>
          </a:p>
          <a:p>
            <a:endParaRPr lang="en-GB" dirty="0">
              <a:latin typeface="Microgram DB" pitchFamily="2" charset="0"/>
            </a:endParaRPr>
          </a:p>
          <a:p>
            <a:pPr algn="l"/>
            <a:r>
              <a:rPr lang="en-GB" dirty="0">
                <a:latin typeface="Microgram DB" pitchFamily="2" charset="0"/>
              </a:rPr>
              <a:t>No local accounting, paid in Herhofer Net Worth via Herhofer Stargate Network SCRAM currency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D4059E-92D3-287B-E132-D20343B185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latin typeface="Microgram DB" pitchFamily="2" charset="0"/>
              </a:rPr>
              <a:t>Herhofer Quality House Geneva Office – to be opened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F59C50-74D5-F4FB-CF1B-94A7D482EED4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GB" dirty="0">
                <a:latin typeface="Microgram DB" pitchFamily="2" charset="0"/>
              </a:rPr>
              <a:t>R&amp;D, inventions, patents and financing quality, policies and regulations compliance world global and global galactic business</a:t>
            </a:r>
          </a:p>
          <a:p>
            <a:pPr algn="l"/>
            <a:endParaRPr lang="en-GB" dirty="0">
              <a:latin typeface="Microgram DB" pitchFamily="2" charset="0"/>
            </a:endParaRPr>
          </a:p>
          <a:p>
            <a:pPr algn="l"/>
            <a:r>
              <a:rPr lang="en-GB" dirty="0">
                <a:latin typeface="Microgram DB" pitchFamily="2" charset="0"/>
              </a:rPr>
              <a:t>No local accounting paid in Herhofer Net Worth via Herhofer stargate Network SCRAM currency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3F443FD-4962-A7A2-949D-2B71B9983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53675" cy="1325563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latin typeface="Microgram DB" pitchFamily="2" charset="0"/>
              </a:rPr>
              <a:t>GALACTIC SERVICES SPACE</a:t>
            </a:r>
          </a:p>
          <a:p>
            <a:br>
              <a:rPr lang="en-GB" sz="3600" dirty="0">
                <a:latin typeface="Microgram DB" pitchFamily="2" charset="0"/>
              </a:rPr>
            </a:br>
            <a:endParaRPr lang="en-GB" sz="3600" dirty="0">
              <a:latin typeface="Microgram DB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F770E9-C171-42E6-D234-82029CD90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336" y="1222465"/>
            <a:ext cx="714664" cy="70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93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19</TotalTime>
  <Words>156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Bookman Old Style</vt:lpstr>
      <vt:lpstr>Microgram DB</vt:lpstr>
      <vt:lpstr>Rockwell</vt:lpstr>
      <vt:lpstr>Damask</vt:lpstr>
      <vt:lpstr>PowerPoint Presentation</vt:lpstr>
      <vt:lpstr>PowerPoint Presentation</vt:lpstr>
      <vt:lpstr>GALACTIC SERVICES SPACE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Lorenz Herhofer</dc:creator>
  <cp:lastModifiedBy>Lorenz Herhofer</cp:lastModifiedBy>
  <cp:revision>4</cp:revision>
  <dcterms:created xsi:type="dcterms:W3CDTF">2023-11-29T11:32:26Z</dcterms:created>
  <dcterms:modified xsi:type="dcterms:W3CDTF">2023-12-18T17:37:48Z</dcterms:modified>
</cp:coreProperties>
</file>